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7" r:id="rId9"/>
    <p:sldId id="262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96FAC-FE7E-44B3-B9D5-98D6B8E2AC7D}" type="datetimeFigureOut">
              <a:rPr lang="en-US" smtClean="0"/>
              <a:t>3/9/2011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2B0A8-BBC5-4303-AC69-624C2BC6C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733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2B0A8-BBC5-4303-AC69-624C2BC6CB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41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A35C-83F5-4242-8CDA-C6CC1CA22B2F}" type="datetimeFigureOut">
              <a:rPr lang="en-US" smtClean="0"/>
              <a:t>3/9/2011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2E18A2-2D9E-481C-8EC7-03CCE57EAE8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A35C-83F5-4242-8CDA-C6CC1CA22B2F}" type="datetimeFigureOut">
              <a:rPr lang="en-US" smtClean="0"/>
              <a:t>3/9/2011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E18A2-2D9E-481C-8EC7-03CCE57EA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A35C-83F5-4242-8CDA-C6CC1CA22B2F}" type="datetimeFigureOut">
              <a:rPr lang="en-US" smtClean="0"/>
              <a:t>3/9/2011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E18A2-2D9E-481C-8EC7-03CCE57EA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229A35C-83F5-4242-8CDA-C6CC1CA22B2F}" type="datetimeFigureOut">
              <a:rPr lang="en-US" smtClean="0"/>
              <a:t>3/9/2011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12E18A2-2D9E-481C-8EC7-03CCE57EAE89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A35C-83F5-4242-8CDA-C6CC1CA22B2F}" type="datetimeFigureOut">
              <a:rPr lang="en-US" smtClean="0"/>
              <a:t>3/9/2011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2E18A2-2D9E-481C-8EC7-03CCE57EAE89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229A35C-83F5-4242-8CDA-C6CC1CA22B2F}" type="datetimeFigureOut">
              <a:rPr lang="en-US" smtClean="0"/>
              <a:t>3/9/2011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12E18A2-2D9E-481C-8EC7-03CCE57EAE89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229A35C-83F5-4242-8CDA-C6CC1CA22B2F}" type="datetimeFigureOut">
              <a:rPr lang="en-US" smtClean="0"/>
              <a:t>3/9/2011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12E18A2-2D9E-481C-8EC7-03CCE57EAE89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A35C-83F5-4242-8CDA-C6CC1CA22B2F}" type="datetimeFigureOut">
              <a:rPr lang="en-US" smtClean="0"/>
              <a:t>3/9/2011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2E18A2-2D9E-481C-8EC7-03CCE57EAE89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A35C-83F5-4242-8CDA-C6CC1CA22B2F}" type="datetimeFigureOut">
              <a:rPr lang="en-US" smtClean="0"/>
              <a:t>3/9/2011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2E18A2-2D9E-481C-8EC7-03CCE57EAE8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229A35C-83F5-4242-8CDA-C6CC1CA22B2F}" type="datetimeFigureOut">
              <a:rPr lang="en-US" smtClean="0"/>
              <a:t>3/9/2011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12E18A2-2D9E-481C-8EC7-03CCE57EAE8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229A35C-83F5-4242-8CDA-C6CC1CA22B2F}" type="datetimeFigureOut">
              <a:rPr lang="en-US" smtClean="0"/>
              <a:t>3/9/2011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12E18A2-2D9E-481C-8EC7-03CCE57EAE89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1229A35C-83F5-4242-8CDA-C6CC1CA22B2F}" type="datetimeFigureOut">
              <a:rPr lang="en-US" smtClean="0"/>
              <a:t>3/9/2011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512E18A2-2D9E-481C-8EC7-03CCE57EAE8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By Shayla Wright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Mountain Lion Hunting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054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4600"/>
            <a:ext cx="5791200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171450"/>
            <a:ext cx="4851400" cy="3638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435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52400"/>
            <a:ext cx="4862945" cy="6483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662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599"/>
            <a:ext cx="4253345" cy="5671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641" y="990600"/>
            <a:ext cx="4253345" cy="5671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583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3964"/>
            <a:ext cx="8458200" cy="6343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734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106"/>
            <a:ext cx="9144000" cy="6079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927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106"/>
            <a:ext cx="9144000" cy="6079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987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106"/>
            <a:ext cx="9144000" cy="6079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150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0"/>
            <a:ext cx="3889517" cy="5849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754" y="762000"/>
            <a:ext cx="3889515" cy="5849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521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4" y="228600"/>
            <a:ext cx="4724400" cy="2657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74471"/>
            <a:ext cx="3952267" cy="5944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1" y="3962400"/>
            <a:ext cx="4738254" cy="2665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144732" y="3246521"/>
            <a:ext cx="2822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Hounds  treeing on lions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6092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0919"/>
            <a:ext cx="4318272" cy="6494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77" y="221673"/>
            <a:ext cx="39624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3810000"/>
            <a:ext cx="4199466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159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98" y="152400"/>
            <a:ext cx="4407845" cy="662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116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438399"/>
            <a:ext cx="6402220" cy="4264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5487111" cy="3655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462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54</TotalTime>
  <Words>12</Words>
  <Application>Microsoft Office PowerPoint</Application>
  <PresentationFormat>On-screen Show (4:3)</PresentationFormat>
  <Paragraphs>4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Mylar</vt:lpstr>
      <vt:lpstr>Mountain Lion Hunting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Mountain Lion Hunting</dc:title>
  <dc:creator>swright</dc:creator>
  <cp:lastModifiedBy>swright</cp:lastModifiedBy>
  <cp:revision>6</cp:revision>
  <dcterms:created xsi:type="dcterms:W3CDTF">2011-03-10T00:37:40Z</dcterms:created>
  <dcterms:modified xsi:type="dcterms:W3CDTF">2011-03-10T01:31:56Z</dcterms:modified>
</cp:coreProperties>
</file>